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2" r:id="rId4"/>
    <p:sldId id="259" r:id="rId5"/>
    <p:sldId id="261" r:id="rId6"/>
    <p:sldId id="260" r:id="rId7"/>
    <p:sldId id="276" r:id="rId8"/>
    <p:sldId id="278" r:id="rId9"/>
    <p:sldId id="263" r:id="rId10"/>
    <p:sldId id="271" r:id="rId11"/>
    <p:sldId id="266" r:id="rId12"/>
    <p:sldId id="264" r:id="rId13"/>
    <p:sldId id="265" r:id="rId14"/>
    <p:sldId id="270" r:id="rId15"/>
    <p:sldId id="267" r:id="rId16"/>
    <p:sldId id="268" r:id="rId17"/>
    <p:sldId id="269" r:id="rId18"/>
    <p:sldId id="272" r:id="rId19"/>
    <p:sldId id="273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915F314-109E-4F0E-AA86-CAF8A2871F56}">
          <p14:sldIdLst>
            <p14:sldId id="256"/>
            <p14:sldId id="257"/>
            <p14:sldId id="262"/>
            <p14:sldId id="259"/>
            <p14:sldId id="261"/>
            <p14:sldId id="260"/>
            <p14:sldId id="276"/>
            <p14:sldId id="278"/>
            <p14:sldId id="263"/>
            <p14:sldId id="271"/>
            <p14:sldId id="266"/>
            <p14:sldId id="264"/>
            <p14:sldId id="265"/>
            <p14:sldId id="270"/>
            <p14:sldId id="267"/>
            <p14:sldId id="268"/>
            <p14:sldId id="269"/>
            <p14:sldId id="272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89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03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06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497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938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12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25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50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7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87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21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32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79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62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B4F57B-95D6-46F9-8514-D362D625941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983C8F-FD5E-4331-80D4-29B1D5C48F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38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9BD2F-8463-4518-AAD5-C37DF650F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553308"/>
            <a:ext cx="8361229" cy="457680"/>
          </a:xfrm>
        </p:spPr>
        <p:txBody>
          <a:bodyPr>
            <a:noAutofit/>
          </a:bodyPr>
          <a:lstStyle/>
          <a:p>
            <a:r>
              <a:rPr lang="ru-RU" sz="3200" b="1" dirty="0"/>
              <a:t>Выпускная Квалификационная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4FD8D4-4A84-4AFD-A0D3-B9C0A6AD6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3" y="3727440"/>
            <a:ext cx="6831673" cy="1315076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1600" b="1" dirty="0">
                <a:solidFill>
                  <a:schemeClr val="tx1"/>
                </a:solidFill>
              </a:rPr>
              <a:t>Специальность 09.02.03 Программирование в компьютерных системах</a:t>
            </a:r>
          </a:p>
          <a:p>
            <a:pPr algn="r"/>
            <a:r>
              <a:rPr lang="ru-RU" sz="1600" b="1" dirty="0">
                <a:solidFill>
                  <a:schemeClr val="tx1"/>
                </a:solidFill>
              </a:rPr>
              <a:t>Студент группы ПКС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3.3-17</a:t>
            </a:r>
          </a:p>
          <a:p>
            <a:pPr algn="r"/>
            <a:r>
              <a:rPr lang="ru-RU" sz="1600" b="1" dirty="0">
                <a:solidFill>
                  <a:schemeClr val="tx1"/>
                </a:solidFill>
              </a:rPr>
              <a:t>Щёлкин Дмитрий Александрович</a:t>
            </a:r>
          </a:p>
          <a:p>
            <a:pPr algn="r"/>
            <a:r>
              <a:rPr lang="ru-RU" sz="1600" b="1" dirty="0">
                <a:solidFill>
                  <a:schemeClr val="tx1"/>
                </a:solidFill>
              </a:rPr>
              <a:t>Руководитель: В.С. Блюм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1543ACD-A550-4E19-8855-1D23036D2B04}"/>
              </a:ext>
            </a:extLst>
          </p:cNvPr>
          <p:cNvSpPr txBox="1">
            <a:spLocks/>
          </p:cNvSpPr>
          <p:nvPr/>
        </p:nvSpPr>
        <p:spPr>
          <a:xfrm>
            <a:off x="1915127" y="2203938"/>
            <a:ext cx="8361229" cy="9266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/>
              <a:t>Тема: Создание информационного блога с использованием фреймворка </a:t>
            </a:r>
            <a:r>
              <a:rPr lang="ru-RU" sz="2800" dirty="0" err="1"/>
              <a:t>Yii</a:t>
            </a:r>
            <a:r>
              <a:rPr lang="ru-RU" sz="2800" dirty="0"/>
              <a:t> 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0387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Регистрация / Авторизация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FB695AA-F6EC-48A8-B182-A378723D7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225" y="1761148"/>
            <a:ext cx="4395995" cy="41734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462367-80A8-4997-8716-0D824BC6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75" y="1761147"/>
            <a:ext cx="2903496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0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Лента публикаций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003476-DDA0-4439-8588-B1A6C9B5B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750" y="1442476"/>
            <a:ext cx="5585008" cy="400685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ADFDB8-672A-446A-980F-08CB61A55CC9}"/>
              </a:ext>
            </a:extLst>
          </p:cNvPr>
          <p:cNvSpPr txBox="1">
            <a:spLocks/>
          </p:cNvSpPr>
          <p:nvPr/>
        </p:nvSpPr>
        <p:spPr>
          <a:xfrm>
            <a:off x="7866186" y="1596244"/>
            <a:ext cx="3810000" cy="3853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Содержит в себе: статьи, статус количества статей, кнопку добавить публикацию (если мы авторизованы), обложку каждого поста, а также его заголовок и текст. Помимо этого, на странице доступны фильтры, поля сортировки и принцип сортировки (слева на странице). Помимо этого, страница имеет пагинацию (переход по страницам с постами)</a:t>
            </a:r>
          </a:p>
        </p:txBody>
      </p:sp>
    </p:spTree>
    <p:extLst>
      <p:ext uri="{BB962C8B-B14F-4D97-AF65-F5344CB8AC3E}">
        <p14:creationId xmlns:p14="http://schemas.microsoft.com/office/powerpoint/2010/main" val="81914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Страница публикации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E0CB7-81D7-49EF-9CE9-C5B76C4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186" y="1596244"/>
            <a:ext cx="3810000" cy="3853082"/>
          </a:xfrm>
        </p:spPr>
        <p:txBody>
          <a:bodyPr anchor="t">
            <a:normAutofit/>
          </a:bodyPr>
          <a:lstStyle/>
          <a:p>
            <a:pPr marL="0" indent="176213" algn="just">
              <a:buNone/>
            </a:pPr>
            <a:r>
              <a:rPr lang="ru-RU" sz="1800" dirty="0"/>
              <a:t>Содержит в себе: заголовок, жанры статьи, количество просмотров, обложка, текст статьи, автора статьи, комментарии к статье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A6745-33FC-4D45-85F5-91F262A1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5" y="1596244"/>
            <a:ext cx="5846767" cy="38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9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Страница публикации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3C6FE62-6E92-474C-9226-B85503AF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631" y="1512277"/>
            <a:ext cx="6100286" cy="4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Личный кабинет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C2EBF66-9762-47C0-9C2C-9C602ABBA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1512277"/>
            <a:ext cx="5848564" cy="318339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C2D830EF-CDF9-45C7-94AA-312F8945729A}"/>
              </a:ext>
            </a:extLst>
          </p:cNvPr>
          <p:cNvSpPr txBox="1">
            <a:spLocks/>
          </p:cNvSpPr>
          <p:nvPr/>
        </p:nvSpPr>
        <p:spPr>
          <a:xfrm>
            <a:off x="7693024" y="1502459"/>
            <a:ext cx="3810000" cy="3853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В личном кабинете присутствует: аватар пользователя, который он может загрузить в модальном окне при клике на «Загрузить фото»</a:t>
            </a:r>
            <a:r>
              <a:rPr lang="en-US" sz="1800" dirty="0"/>
              <a:t>;</a:t>
            </a:r>
            <a:r>
              <a:rPr lang="ru-RU" sz="1800" dirty="0"/>
              <a:t> краткая информация (</a:t>
            </a:r>
            <a:r>
              <a:rPr lang="ru-RU" sz="1800" dirty="0" err="1"/>
              <a:t>фио</a:t>
            </a:r>
            <a:r>
              <a:rPr lang="ru-RU" sz="1800" dirty="0"/>
              <a:t>, статус и возраст)</a:t>
            </a:r>
            <a:r>
              <a:rPr lang="en-US" sz="1800" dirty="0"/>
              <a:t>;</a:t>
            </a:r>
            <a:r>
              <a:rPr lang="ru-RU" sz="1800" dirty="0"/>
              <a:t> настройки – для изменения информации аккаунта.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41228-A7B9-4823-B230-5B9A9D3A1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" b="-422"/>
          <a:stretch/>
        </p:blipFill>
        <p:spPr>
          <a:xfrm>
            <a:off x="6096000" y="3830150"/>
            <a:ext cx="4394656" cy="1692000"/>
          </a:xfrm>
          <a:prstGeom prst="rect">
            <a:avLst/>
          </a:prstGeom>
          <a:effectLst>
            <a:outerShdw blurRad="431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01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Личный кабинет пользователя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5B087BE-6424-47ED-8711-B921BE783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619" y="1512277"/>
            <a:ext cx="5605024" cy="400685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E881D7D2-A9AE-46E8-92FD-AB1150F0F634}"/>
              </a:ext>
            </a:extLst>
          </p:cNvPr>
          <p:cNvSpPr txBox="1">
            <a:spLocks/>
          </p:cNvSpPr>
          <p:nvPr/>
        </p:nvSpPr>
        <p:spPr>
          <a:xfrm>
            <a:off x="7693024" y="1502459"/>
            <a:ext cx="3810000" cy="3853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Также присутствует панель, которая отображает все статьи пользователя, для быстрого перехода, а также кнопку добавления поста.</a:t>
            </a:r>
          </a:p>
          <a:p>
            <a:pPr marL="0" indent="176213" algn="just">
              <a:buFont typeface="Arial"/>
              <a:buNone/>
            </a:pPr>
            <a:r>
              <a:rPr lang="ru-RU" sz="1800" dirty="0"/>
              <a:t>Карточка поста включает в себя обложку, заголовок, просмотры, жанры, дата публикации. </a:t>
            </a:r>
          </a:p>
          <a:p>
            <a:pPr marL="0" indent="176213" algn="just">
              <a:buFont typeface="Arial"/>
              <a:buNone/>
            </a:pPr>
            <a:r>
              <a:rPr lang="ru-RU" sz="1800" dirty="0"/>
              <a:t>При переходе по карточки поста, создатель поста может, как удалить пост так и изменить.</a:t>
            </a:r>
          </a:p>
          <a:p>
            <a:pPr marL="0" indent="176213" algn="just">
              <a:buFont typeface="Arial"/>
              <a:buNone/>
            </a:pPr>
            <a:r>
              <a:rPr lang="ru-RU" sz="1800" dirty="0"/>
              <a:t>Изменение происходит по аналогии с созданием.</a:t>
            </a:r>
          </a:p>
        </p:txBody>
      </p:sp>
    </p:spTree>
    <p:extLst>
      <p:ext uri="{BB962C8B-B14F-4D97-AF65-F5344CB8AC3E}">
        <p14:creationId xmlns:p14="http://schemas.microsoft.com/office/powerpoint/2010/main" val="312831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Добавление публикации на сайт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B3B91BE-E920-4751-B3F0-6EC69C768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223" y="1866900"/>
            <a:ext cx="4513444" cy="31242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5DD728AB-30A3-41B5-B4A1-57024A5B86CA}"/>
              </a:ext>
            </a:extLst>
          </p:cNvPr>
          <p:cNvSpPr txBox="1">
            <a:spLocks/>
          </p:cNvSpPr>
          <p:nvPr/>
        </p:nvSpPr>
        <p:spPr>
          <a:xfrm>
            <a:off x="6989580" y="1866901"/>
            <a:ext cx="4513444" cy="3124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Создание включает в себя заполнение следующих полей: Заголовок, загрузка обложки, краткое содержание, текст публикации, выбор жанра</a:t>
            </a:r>
          </a:p>
        </p:txBody>
      </p:sp>
    </p:spTree>
    <p:extLst>
      <p:ext uri="{BB962C8B-B14F-4D97-AF65-F5344CB8AC3E}">
        <p14:creationId xmlns:p14="http://schemas.microsoft.com/office/powerpoint/2010/main" val="82687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Добавление публикации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A4EFF49-4DF1-446B-A81A-44978539E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1644162"/>
            <a:ext cx="5150904" cy="400685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F6E5B01-E2CF-441F-B31A-A22E8FFF182C}"/>
              </a:ext>
            </a:extLst>
          </p:cNvPr>
          <p:cNvSpPr txBox="1">
            <a:spLocks/>
          </p:cNvSpPr>
          <p:nvPr/>
        </p:nvSpPr>
        <p:spPr>
          <a:xfrm>
            <a:off x="6989580" y="1644162"/>
            <a:ext cx="4513444" cy="3124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Редактор основного контента публикации  представляется как огромный </a:t>
            </a:r>
            <a:r>
              <a:rPr lang="ru-RU" sz="1800" dirty="0" err="1"/>
              <a:t>комбаин</a:t>
            </a:r>
            <a:r>
              <a:rPr lang="ru-RU" sz="1800" dirty="0"/>
              <a:t> генерации </a:t>
            </a:r>
            <a:r>
              <a:rPr lang="en-US" sz="1800" dirty="0"/>
              <a:t>html </a:t>
            </a:r>
            <a:r>
              <a:rPr lang="ru-RU" sz="1800" dirty="0"/>
              <a:t>страницы. С его помощью мы можем применять форматирование текста по правилам каскадных стилей веб страницы. Также он позволяет загружать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67402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Страница новостей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7F765D-45C7-4942-BB0A-099F1E671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326" y="1726223"/>
            <a:ext cx="5068717" cy="400685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4F49FEBD-DFED-4845-9692-52C45ED4C9DD}"/>
              </a:ext>
            </a:extLst>
          </p:cNvPr>
          <p:cNvSpPr txBox="1">
            <a:spLocks/>
          </p:cNvSpPr>
          <p:nvPr/>
        </p:nvSpPr>
        <p:spPr>
          <a:xfrm>
            <a:off x="7130257" y="1726223"/>
            <a:ext cx="4513444" cy="31241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176213" algn="just">
              <a:buFont typeface="Arial"/>
              <a:buNone/>
            </a:pPr>
            <a:r>
              <a:rPr lang="ru-RU" sz="1800" dirty="0"/>
              <a:t>Страница новостей представляет из себя место сайта где публикуются какие-то важные события для сайта, это может быть обновление сайта или информация о разработчиках сайта, поиска сотрудников или иной инфо повод. </a:t>
            </a:r>
          </a:p>
          <a:p>
            <a:pPr marL="0" indent="176213" algn="just">
              <a:buFont typeface="Arial"/>
              <a:buNone/>
            </a:pPr>
            <a:r>
              <a:rPr lang="ru-RU" sz="1800" dirty="0"/>
              <a:t>Новость содержит в себе обложку, основной текст, и кнопку развёртывания при нажатии которой новость разворачивается и вываливается вся информация.</a:t>
            </a:r>
          </a:p>
        </p:txBody>
      </p:sp>
    </p:spTree>
    <p:extLst>
      <p:ext uri="{BB962C8B-B14F-4D97-AF65-F5344CB8AC3E}">
        <p14:creationId xmlns:p14="http://schemas.microsoft.com/office/powerpoint/2010/main" val="156799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О сайте / Контакты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66A3995-11E5-4666-9195-FDD169761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406" y="1512277"/>
            <a:ext cx="8888065" cy="250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94B78E-C84C-4D94-AFF2-316216CC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3" y="1512277"/>
            <a:ext cx="2744545" cy="4654062"/>
          </a:xfrm>
          <a:prstGeom prst="rect">
            <a:avLst/>
          </a:prstGeom>
          <a:effectLst>
            <a:outerShdw blurRad="381000" dist="50800" dir="5400000" sx="92000" sy="92000" algn="ctr" rotWithShape="0">
              <a:srgbClr val="000000"/>
            </a:outerShdw>
            <a:reflection stA="45000" endPos="12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B23B3-61E3-4D8D-89E8-90A311296416}"/>
              </a:ext>
            </a:extLst>
          </p:cNvPr>
          <p:cNvSpPr txBox="1"/>
          <p:nvPr/>
        </p:nvSpPr>
        <p:spPr>
          <a:xfrm>
            <a:off x="1932405" y="4168690"/>
            <a:ext cx="6152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4625" algn="just"/>
            <a:r>
              <a:rPr lang="ru-RU" dirty="0"/>
              <a:t>На данном слайде представлены две страницы. </a:t>
            </a:r>
          </a:p>
          <a:p>
            <a:pPr indent="174625" algn="just"/>
            <a:endParaRPr lang="ru-RU" dirty="0"/>
          </a:p>
          <a:p>
            <a:pPr indent="174625" algn="just"/>
            <a:r>
              <a:rPr lang="ru-RU" dirty="0"/>
              <a:t>Первая страница Информация о сайте, которая содержит короткую информацию о сайте.</a:t>
            </a:r>
          </a:p>
          <a:p>
            <a:pPr indent="174625" algn="just"/>
            <a:r>
              <a:rPr lang="ru-RU" dirty="0"/>
              <a:t>Вторая страница – страница обратной связи с администратором сайта.</a:t>
            </a:r>
          </a:p>
        </p:txBody>
      </p:sp>
    </p:spTree>
    <p:extLst>
      <p:ext uri="{BB962C8B-B14F-4D97-AF65-F5344CB8AC3E}">
        <p14:creationId xmlns:p14="http://schemas.microsoft.com/office/powerpoint/2010/main" val="181768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5924C-CB9C-47E9-A87F-317956D7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61646"/>
          </a:xfrm>
        </p:spPr>
        <p:txBody>
          <a:bodyPr>
            <a:normAutofit/>
          </a:bodyPr>
          <a:lstStyle/>
          <a:p>
            <a:r>
              <a:rPr lang="ru-RU" sz="3200" dirty="0"/>
              <a:t>Цели и задачи квалификационной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60B76-1777-4153-BE8E-7FC30D67F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78" y="1852247"/>
            <a:ext cx="9228746" cy="3645876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 Изучить историю и техническую основу блога;</a:t>
            </a:r>
          </a:p>
          <a:p>
            <a:pPr algn="just"/>
            <a:r>
              <a:rPr lang="ru-RU" dirty="0"/>
              <a:t> Составить классификацию блогов;</a:t>
            </a:r>
          </a:p>
          <a:p>
            <a:pPr algn="just"/>
            <a:r>
              <a:rPr lang="ru-RU" dirty="0"/>
              <a:t> Познакомиться с существующими платформами блогов;</a:t>
            </a:r>
          </a:p>
          <a:p>
            <a:pPr algn="just"/>
            <a:r>
              <a:rPr lang="ru-RU" dirty="0"/>
              <a:t> Разработать функциональный интерфейс;</a:t>
            </a:r>
          </a:p>
          <a:p>
            <a:pPr algn="just"/>
            <a:r>
              <a:rPr lang="ru-RU" dirty="0"/>
              <a:t> Разработать дизайн сайта;</a:t>
            </a:r>
          </a:p>
          <a:p>
            <a:pPr algn="just"/>
            <a:r>
              <a:rPr lang="ru-RU" dirty="0"/>
              <a:t> Выбрать технологию создания сайта;</a:t>
            </a:r>
          </a:p>
          <a:p>
            <a:pPr algn="just"/>
            <a:r>
              <a:rPr lang="ru-RU" dirty="0"/>
              <a:t> Разработать программный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803553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7197E-30BA-4462-8BE5-FE2A699D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62429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База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72C30E-3270-4B48-99B3-398A15E2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49" y="1393371"/>
            <a:ext cx="8074479" cy="44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0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en-US" sz="3200" dirty="0"/>
              <a:t>;</a:t>
            </a:r>
            <a:endParaRPr lang="ru-RU" sz="3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01B7279-038B-4BA1-AB69-46816A1E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60" y="1866900"/>
            <a:ext cx="4099417" cy="4006850"/>
          </a:xfrm>
        </p:spPr>
      </p:pic>
    </p:spTree>
    <p:extLst>
      <p:ext uri="{BB962C8B-B14F-4D97-AF65-F5344CB8AC3E}">
        <p14:creationId xmlns:p14="http://schemas.microsoft.com/office/powerpoint/2010/main" val="52629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Описание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E0CB7-81D7-49EF-9CE9-C5B76C4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20714"/>
            <a:ext cx="10018713" cy="4006363"/>
          </a:xfrm>
        </p:spPr>
        <p:txBody>
          <a:bodyPr anchor="t">
            <a:normAutofit lnSpcReduction="10000"/>
          </a:bodyPr>
          <a:lstStyle/>
          <a:p>
            <a:pPr marL="0" indent="539750" algn="just">
              <a:buNone/>
            </a:pPr>
            <a:r>
              <a:rPr lang="ru-RU" dirty="0"/>
              <a:t>Информационный Блог (англ. </a:t>
            </a:r>
            <a:r>
              <a:rPr lang="ru-RU" dirty="0" err="1"/>
              <a:t>blog</a:t>
            </a:r>
            <a:r>
              <a:rPr lang="ru-RU" dirty="0"/>
              <a:t>, от «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», «сетевой журнал или дневник событий») - веб-сайт, основное содержимое которого - регулярно добавляемые записи, содержащие текст, изображения или мультимедиа.</a:t>
            </a:r>
          </a:p>
          <a:p>
            <a:pPr marL="0" indent="539750" algn="just">
              <a:buNone/>
            </a:pPr>
            <a:r>
              <a:rPr lang="ru-RU" dirty="0"/>
              <a:t>Основными элементами ИБ является – лента публикаций (посты), страница публикации (пост).</a:t>
            </a:r>
          </a:p>
          <a:p>
            <a:pPr marL="0" indent="539750" algn="just">
              <a:buNone/>
            </a:pPr>
            <a:r>
              <a:rPr lang="ru-RU" dirty="0"/>
              <a:t>Особенности которыми должен обладать ИБ – авторизация пользователя на сайте</a:t>
            </a:r>
            <a:r>
              <a:rPr lang="en-US" dirty="0"/>
              <a:t>;</a:t>
            </a:r>
            <a:r>
              <a:rPr lang="ru-RU" dirty="0"/>
              <a:t> Обратная связь, как с сайтом, так и с автором поста (комментарии)</a:t>
            </a:r>
            <a:r>
              <a:rPr lang="en-US" dirty="0"/>
              <a:t>;</a:t>
            </a:r>
            <a:r>
              <a:rPr lang="ru-RU" dirty="0"/>
              <a:t> Поиск, сортировка, а так же фильтрация публикаций</a:t>
            </a:r>
            <a:r>
              <a:rPr lang="en-US" dirty="0"/>
              <a:t>;</a:t>
            </a:r>
            <a:r>
              <a:rPr lang="ru-RU" dirty="0"/>
              <a:t> Аватар авторизованного пользователя</a:t>
            </a:r>
            <a:r>
              <a:rPr lang="en-US" dirty="0"/>
              <a:t>;</a:t>
            </a:r>
            <a:r>
              <a:rPr lang="ru-RU" dirty="0"/>
              <a:t> Жанр статей.</a:t>
            </a:r>
          </a:p>
        </p:txBody>
      </p:sp>
    </p:spTree>
    <p:extLst>
      <p:ext uri="{BB962C8B-B14F-4D97-AF65-F5344CB8AC3E}">
        <p14:creationId xmlns:p14="http://schemas.microsoft.com/office/powerpoint/2010/main" val="222008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Техническая сторона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E0CB7-81D7-49EF-9CE9-C5B76C4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66899"/>
            <a:ext cx="10018713" cy="4006363"/>
          </a:xfrm>
        </p:spPr>
        <p:txBody>
          <a:bodyPr anchor="t"/>
          <a:lstStyle/>
          <a:p>
            <a:pPr marL="0" indent="539750" algn="just">
              <a:buNone/>
            </a:pPr>
            <a:r>
              <a:rPr lang="ru-RU" dirty="0"/>
              <a:t>Информационный блог хранит всю информацию о постах, пользователей в базе данных. База данных является одной из важнейшей частью ИБ. Сайт должен быть технически стабилен и выдерживать нагрузки траффика, для того чтобы достичь этой самой стабильности, сайт должен быть заранее спроектирован, все основные идеи должны быть учтены и реализованы. Помимо этого сайт должен быть легко масштабируемым. Чтобы удовлетворить все перечисленное выше необходимо использовать профессиональные и зарекомендовавшие себя инструменты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415175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Кратко о фреймворке </a:t>
            </a:r>
            <a:r>
              <a:rPr lang="en-US" sz="3200" dirty="0" err="1"/>
              <a:t>Yii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E0CB7-81D7-49EF-9CE9-C5B76C4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07576"/>
            <a:ext cx="10018713" cy="4006363"/>
          </a:xfrm>
        </p:spPr>
        <p:txBody>
          <a:bodyPr anchor="t"/>
          <a:lstStyle/>
          <a:p>
            <a:pPr marL="0" indent="539750" algn="just">
              <a:buNone/>
            </a:pPr>
            <a:r>
              <a:rPr lang="ru-RU" dirty="0"/>
              <a:t>Каркас веб-приложений — это каркас, предназначенный для создания динамических веб-сайтов, сетевых приложений, сервисов или ресурсов. Он упрощает разработку и избавляет от необходимости написания рутинного кода. Многие каркасы упрощают доступ к базам данных, разработку интерфейса, и также уменьшают дублирование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2C1631-DCE8-471E-8BD0-3F659D5F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12" y="4524232"/>
            <a:ext cx="2186354" cy="21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Кратко </a:t>
            </a:r>
            <a:r>
              <a:rPr lang="en-US" sz="3200" dirty="0"/>
              <a:t>MVC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E0CB7-81D7-49EF-9CE9-C5B76C4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729154"/>
            <a:ext cx="10018713" cy="1825869"/>
          </a:xfrm>
        </p:spPr>
        <p:txBody>
          <a:bodyPr>
            <a:noAutofit/>
          </a:bodyPr>
          <a:lstStyle/>
          <a:p>
            <a:pPr marL="0" indent="539750" algn="just">
              <a:buNone/>
            </a:pPr>
            <a:r>
              <a:rPr lang="ru-RU" dirty="0"/>
              <a:t>Шаблон проектирования MVC предполагает разделение данных приложения, пользовательского интерфейса и управляющей логики на три отдельных компонента: Модель, Представление и Контроллер – таким образом, что модификация каждого компонента может осуществляться независимо.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50953-6B43-4022-BA96-8F6CD6550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031886" cy="2811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226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F66E-D839-4E79-8509-8A6BA7EC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556844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Превью сайта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E6A4F5F-5612-4676-9D8B-2A8A25AA5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6" r="8865"/>
          <a:stretch/>
        </p:blipFill>
        <p:spPr>
          <a:xfrm>
            <a:off x="1650469" y="1524001"/>
            <a:ext cx="5724000" cy="4091354"/>
          </a:xfrm>
          <a:prstGeom prst="rect">
            <a:avLst/>
          </a:prstGeom>
          <a:effectLst>
            <a:outerShdw blurRad="3810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A66BCA4F-F66E-4016-A969-B4C4D33E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11" y="1721758"/>
            <a:ext cx="4082590" cy="3124200"/>
          </a:xfrm>
          <a:prstGeom prst="rect">
            <a:avLst/>
          </a:prstGeom>
          <a:effectLst>
            <a:outerShdw blurRad="3937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43E654-3DDD-4884-91B1-C21F63C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2" y="4680027"/>
            <a:ext cx="4574686" cy="1870656"/>
          </a:xfrm>
          <a:prstGeom prst="rect">
            <a:avLst/>
          </a:prstGeom>
          <a:effectLst>
            <a:outerShdw blurRad="4445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38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3A76E-4D7E-4CA6-93AA-3C434A26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561058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Превью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976BFA-14A7-4BBB-AE35-8989C4DB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6" y="1787319"/>
            <a:ext cx="3286097" cy="3823822"/>
          </a:xfrm>
          <a:prstGeom prst="rect">
            <a:avLst/>
          </a:prstGeom>
          <a:effectLst>
            <a:outerShdw blurRad="431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134345-9AA1-4120-B125-402A8F9C3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8310" y="1961491"/>
            <a:ext cx="2773228" cy="3823822"/>
          </a:xfrm>
          <a:prstGeom prst="rect">
            <a:avLst/>
          </a:prstGeom>
          <a:effectLst>
            <a:outerShdw blurRad="4445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2A94BE-87E1-4517-AA21-31A5429C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5" y="2135663"/>
            <a:ext cx="3144147" cy="3823822"/>
          </a:xfrm>
          <a:prstGeom prst="rect">
            <a:avLst/>
          </a:prstGeom>
          <a:effectLst>
            <a:outerShdw blurRad="3937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9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7B2E-0A94-42FC-A20C-018865C2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>
            <a:normAutofit/>
          </a:bodyPr>
          <a:lstStyle/>
          <a:p>
            <a:r>
              <a:rPr lang="ru-RU" sz="3200" dirty="0"/>
              <a:t>Навигация по сайту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B9E9AB6-A17F-455E-81BB-6D6D9987D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09" y="1642334"/>
            <a:ext cx="10018712" cy="620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1D058-BD26-416A-9CCE-33861F14568B}"/>
              </a:ext>
            </a:extLst>
          </p:cNvPr>
          <p:cNvSpPr txBox="1"/>
          <p:nvPr/>
        </p:nvSpPr>
        <p:spPr>
          <a:xfrm>
            <a:off x="1484309" y="2279349"/>
            <a:ext cx="1001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Навигационная панель по сайту (</a:t>
            </a:r>
            <a:r>
              <a:rPr lang="en-US" dirty="0"/>
              <a:t>Header</a:t>
            </a:r>
            <a:r>
              <a:rPr lang="ru-RU" dirty="0"/>
              <a:t>) где располагаются основные разделы сайта, а также ссылки для перехода на страницы авторизации и регистрации, а также выхода из аккаунта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CA83DF-2607-4E67-B689-2A8686FE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09" y="3047249"/>
            <a:ext cx="10018713" cy="649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E2ADE-A2CB-44EF-9A00-CB5C606A0C02}"/>
              </a:ext>
            </a:extLst>
          </p:cNvPr>
          <p:cNvSpPr txBox="1"/>
          <p:nvPr/>
        </p:nvSpPr>
        <p:spPr>
          <a:xfrm>
            <a:off x="1484309" y="3818001"/>
            <a:ext cx="10018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на сайте присутствуют так называемые «Хлебные крошки», которые отображают глубину вложенности посещения. Каждый из пунктов является ссылкой и позволяет перейти на тот или иной уровень</a:t>
            </a:r>
          </a:p>
          <a:p>
            <a:r>
              <a:rPr lang="ru-RU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533ECC-57E1-4CE6-8C79-BE7E45095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09" y="4779566"/>
            <a:ext cx="10018711" cy="903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6144D-832B-4BCE-9BFD-7CC63E866333}"/>
              </a:ext>
            </a:extLst>
          </p:cNvPr>
          <p:cNvSpPr txBox="1"/>
          <p:nvPr/>
        </p:nvSpPr>
        <p:spPr>
          <a:xfrm>
            <a:off x="1484309" y="5727684"/>
            <a:ext cx="100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Подвал сайта (</a:t>
            </a:r>
            <a:r>
              <a:rPr lang="en-US" dirty="0"/>
              <a:t>Footer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– содержит в себе краткую информацию о сайте и контактах</a:t>
            </a:r>
          </a:p>
        </p:txBody>
      </p:sp>
    </p:spTree>
    <p:extLst>
      <p:ext uri="{BB962C8B-B14F-4D97-AF65-F5344CB8AC3E}">
        <p14:creationId xmlns:p14="http://schemas.microsoft.com/office/powerpoint/2010/main" val="3169613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Параллакс</Template>
  <TotalTime>1816</TotalTime>
  <Words>778</Words>
  <Application>Microsoft Office PowerPoint</Application>
  <PresentationFormat>Широкоэкранный</PresentationFormat>
  <Paragraphs>58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Параллакс</vt:lpstr>
      <vt:lpstr>Выпускная Квалификационная работа</vt:lpstr>
      <vt:lpstr>Цели и задачи квалификационной работы</vt:lpstr>
      <vt:lpstr>Описание предметной области</vt:lpstr>
      <vt:lpstr>Техническая сторона</vt:lpstr>
      <vt:lpstr>Кратко о фреймворке Yii</vt:lpstr>
      <vt:lpstr>Кратко MVC</vt:lpstr>
      <vt:lpstr>Превью сайта</vt:lpstr>
      <vt:lpstr>Превью сайта</vt:lpstr>
      <vt:lpstr>Навигация по сайту</vt:lpstr>
      <vt:lpstr>Регистрация / Авторизация </vt:lpstr>
      <vt:lpstr>Лента публикаций</vt:lpstr>
      <vt:lpstr>Страница публикации</vt:lpstr>
      <vt:lpstr>Страница публикации</vt:lpstr>
      <vt:lpstr>Личный кабинет пользователя</vt:lpstr>
      <vt:lpstr>Личный кабинет пользователя</vt:lpstr>
      <vt:lpstr>Добавление публикации на сайт</vt:lpstr>
      <vt:lpstr>Добавление публикации</vt:lpstr>
      <vt:lpstr>Страница новостей </vt:lpstr>
      <vt:lpstr>О сайте / Контакты</vt:lpstr>
      <vt:lpstr>База данных</vt:lpstr>
      <vt:lpstr>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</dc:title>
  <dc:creator>Diamond</dc:creator>
  <cp:lastModifiedBy>Diamond</cp:lastModifiedBy>
  <cp:revision>29</cp:revision>
  <dcterms:created xsi:type="dcterms:W3CDTF">2020-06-08T18:04:11Z</dcterms:created>
  <dcterms:modified xsi:type="dcterms:W3CDTF">2020-06-10T10:14:13Z</dcterms:modified>
</cp:coreProperties>
</file>